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76" r:id="rId3"/>
    <p:sldId id="277" r:id="rId4"/>
    <p:sldId id="278" r:id="rId5"/>
    <p:sldId id="280" r:id="rId6"/>
    <p:sldId id="281" r:id="rId7"/>
    <p:sldId id="282" r:id="rId8"/>
    <p:sldId id="283" r:id="rId9"/>
    <p:sldId id="279" r:id="rId10"/>
    <p:sldId id="284" r:id="rId11"/>
    <p:sldId id="285" r:id="rId12"/>
    <p:sldId id="286" r:id="rId13"/>
    <p:sldId id="287" r:id="rId14"/>
    <p:sldId id="273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CEADD23B-EB3A-4988-AD60-D68EB4CE863E}" type="datetimeFigureOut">
              <a:rPr lang="de-DE" smtClean="0"/>
              <a:t>12.09.2024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3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AA195DCC-0B1E-43BB-9880-86EBFA858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5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95DCC-0B1E-43BB-9880-86EBFA858F0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8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>
            <a:extLst>
              <a:ext uri="{FF2B5EF4-FFF2-40B4-BE49-F238E27FC236}">
                <a16:creationId xmlns:a16="http://schemas.microsoft.com/office/drawing/2014/main" id="{7A7376EF-CE52-408C-B9CB-4E99983B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04BCC21-DD72-4C75-90E9-F4635F06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Veranstaltung| Datum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DD74FB3-518F-40BC-AABA-8E22D0A5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918A252-8894-433A-BC9A-107EB4D34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64" y="6323375"/>
            <a:ext cx="979518" cy="5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2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Erster Kommunionelternabend 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85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Erster Kommunionelternabend 2024/2025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DD645B-DFF8-4D15-92A7-1D9433DEFFC5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D79FCD5-3545-48E8-8727-23F539FB5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64" y="6323375"/>
            <a:ext cx="979518" cy="5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4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Veranstaltung| Datum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DD645B-DFF8-4D15-92A7-1D9433DEFFC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8789E7ED-4CDD-4F36-9BB1-61D57D46B7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64" y="6323375"/>
            <a:ext cx="979518" cy="5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2" r:id="rId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-brakel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-brakel.de/glaubensthemen/sakramente/erstkommunio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C6725-C622-42B0-9ED8-C0CCF8EA4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de-DE" sz="6600" dirty="0"/>
              <a:t>Herzlich willkommen!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745FC9-3754-4926-89CE-7F90D3C8A8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Zum ersten Elternabend der  Kommunionvorbereitung 2024/2025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4BFA3C-132D-4074-8069-269E2C22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758952"/>
            <a:ext cx="3457046" cy="19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0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B0C73-1AF3-4B40-584E-170A80BB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3. Termine finden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A83069-F7BA-B542-6AF8-041B426A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Homepage</a:t>
            </a:r>
            <a:r>
              <a:rPr lang="de-DE" dirty="0"/>
              <a:t> Pastoraler Raum Brakel</a:t>
            </a:r>
          </a:p>
          <a:p>
            <a:r>
              <a:rPr lang="de-DE" dirty="0"/>
              <a:t>https://pr-brakel.de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50808-CB1B-22A4-6BE1-DC704359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3CF9C7-64C7-E89F-CE85-520AF891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4E2B606-3E35-60C2-E693-B66953201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837" y="2297957"/>
            <a:ext cx="6422755" cy="38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9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6D06D-D92D-5145-F047-19643516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Seite für Kommunionvorbereitung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7196CA-DD80-CC46-5E48-9E787205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Homepage: </a:t>
            </a:r>
            <a:r>
              <a:rPr lang="de-DE" dirty="0">
                <a:hlinkClick r:id="rId2"/>
              </a:rPr>
              <a:t>Glaubensthemen / Sakramente / Eucharistie – Kommunion</a:t>
            </a:r>
            <a:endParaRPr lang="de-DE" dirty="0"/>
          </a:p>
          <a:p>
            <a:endParaRPr lang="de-DE" sz="200" dirty="0"/>
          </a:p>
          <a:p>
            <a:r>
              <a:rPr lang="de-DE" b="1" dirty="0">
                <a:solidFill>
                  <a:srgbClr val="C00000"/>
                </a:solidFill>
              </a:rPr>
              <a:t>Auf der </a:t>
            </a:r>
            <a:r>
              <a:rPr lang="de-DE" b="1" dirty="0" err="1">
                <a:solidFill>
                  <a:srgbClr val="C00000"/>
                </a:solidFill>
              </a:rPr>
              <a:t>Hompage</a:t>
            </a:r>
            <a:r>
              <a:rPr lang="de-DE" b="1" dirty="0">
                <a:solidFill>
                  <a:srgbClr val="C00000"/>
                </a:solidFill>
              </a:rPr>
              <a:t> finden </a:t>
            </a:r>
          </a:p>
          <a:p>
            <a:r>
              <a:rPr lang="de-DE" b="1" dirty="0">
                <a:solidFill>
                  <a:srgbClr val="C00000"/>
                </a:solidFill>
              </a:rPr>
              <a:t>Sie gesammelt alle aktuellen</a:t>
            </a:r>
          </a:p>
          <a:p>
            <a:r>
              <a:rPr lang="de-DE" b="1" dirty="0">
                <a:solidFill>
                  <a:srgbClr val="C00000"/>
                </a:solidFill>
              </a:rPr>
              <a:t>Informationen zur laufenden</a:t>
            </a:r>
          </a:p>
          <a:p>
            <a:r>
              <a:rPr lang="de-DE" b="1" dirty="0">
                <a:solidFill>
                  <a:srgbClr val="C00000"/>
                </a:solidFill>
              </a:rPr>
              <a:t>Kommunionvorbereitung:</a:t>
            </a:r>
            <a:endParaRPr lang="de-DE" sz="100" b="1" dirty="0">
              <a:solidFill>
                <a:srgbClr val="C00000"/>
              </a:solidFill>
            </a:endParaRPr>
          </a:p>
          <a:p>
            <a:r>
              <a:rPr lang="de-DE" b="1" dirty="0">
                <a:solidFill>
                  <a:srgbClr val="C00000"/>
                </a:solidFill>
              </a:rPr>
              <a:t>- </a:t>
            </a:r>
            <a:r>
              <a:rPr lang="de-DE" dirty="0">
                <a:solidFill>
                  <a:srgbClr val="C00000"/>
                </a:solidFill>
              </a:rPr>
              <a:t>Briefe</a:t>
            </a:r>
          </a:p>
          <a:p>
            <a:r>
              <a:rPr lang="de-DE" dirty="0">
                <a:solidFill>
                  <a:srgbClr val="C00000"/>
                </a:solidFill>
              </a:rPr>
              <a:t>- aktuelle Terminübersicht</a:t>
            </a:r>
          </a:p>
          <a:p>
            <a:r>
              <a:rPr lang="de-DE" dirty="0">
                <a:solidFill>
                  <a:srgbClr val="C00000"/>
                </a:solidFill>
              </a:rPr>
              <a:t>- Aktuelle Infos zu Terminen und Aktionen</a:t>
            </a:r>
          </a:p>
          <a:p>
            <a:endParaRPr lang="de-DE" b="1" dirty="0">
              <a:solidFill>
                <a:srgbClr val="C0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A94071-FD1F-AEA5-31F3-795B43B4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EA1C5-6C53-5EE4-AC0C-1981BDB5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BF002-8879-5501-FB6C-E78FE6CC1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98738"/>
            <a:ext cx="4340614" cy="25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10EF6-4880-A70B-2064-A65B396D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Aufteilung der Kommunion-gruppen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40D9FC-31A7-7362-B9B7-923D00465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/>
              <a:t>Wer kann eine Kommuniongruppe begleiten?</a:t>
            </a:r>
          </a:p>
          <a:p>
            <a:endParaRPr lang="de-DE" sz="3200" b="1" dirty="0"/>
          </a:p>
          <a:p>
            <a:r>
              <a:rPr lang="de-DE" dirty="0"/>
              <a:t>- </a:t>
            </a:r>
            <a:r>
              <a:rPr lang="de-DE" sz="2800" dirty="0"/>
              <a:t>Absprachen untereinander</a:t>
            </a:r>
          </a:p>
          <a:p>
            <a:r>
              <a:rPr lang="de-DE" sz="2800" dirty="0"/>
              <a:t>- vorläufige Gruppenaufteilung</a:t>
            </a:r>
          </a:p>
          <a:p>
            <a:r>
              <a:rPr lang="de-DE" sz="2800" dirty="0"/>
              <a:t>- sind alle Kinder berücksichtigt?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55F428-FCC8-CF53-96A3-8206F2252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EE9652-A899-B571-1CF0-19943A19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D14C7D-BC8C-9BF3-B514-82E69FB2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31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5E2B2-12A5-BACA-D210-E65B7915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Weitere Absprachen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5D589A-0EB6-CF22-E1A5-403887936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7200" dirty="0"/>
              <a:t>…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9AD29B-6425-1F67-95F7-7BD9A465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3424F9-D6BC-5D81-754F-1EBD7C54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C6725-C622-42B0-9ED8-C0CCF8EA4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660325"/>
            <a:ext cx="10058400" cy="1671978"/>
          </a:xfrm>
        </p:spPr>
        <p:txBody>
          <a:bodyPr>
            <a:normAutofit/>
          </a:bodyPr>
          <a:lstStyle/>
          <a:p>
            <a:r>
              <a:rPr lang="de-DE" sz="6600" dirty="0"/>
              <a:t>Danke für Ihr Interesse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4BFA3C-132D-4074-8069-269E2C222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758952"/>
            <a:ext cx="3457046" cy="1901373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D97188A-442C-7B26-35BA-6F5105008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561698"/>
            <a:ext cx="10058400" cy="1143000"/>
          </a:xfrm>
        </p:spPr>
        <p:txBody>
          <a:bodyPr>
            <a:normAutofit/>
          </a:bodyPr>
          <a:lstStyle/>
          <a:p>
            <a:r>
              <a:rPr lang="de-DE" dirty="0"/>
              <a:t>Wir sehen uns beim Familiengottesdienst in Brakel </a:t>
            </a:r>
          </a:p>
          <a:p>
            <a:r>
              <a:rPr lang="de-DE" dirty="0"/>
              <a:t>Sonntag, 29. September um 10.30 Uhr </a:t>
            </a:r>
            <a:r>
              <a:rPr lang="de-DE" b="1" dirty="0"/>
              <a:t>„Du bist willkommen!“</a:t>
            </a:r>
          </a:p>
        </p:txBody>
      </p:sp>
    </p:spTree>
    <p:extLst>
      <p:ext uri="{BB962C8B-B14F-4D97-AF65-F5344CB8AC3E}">
        <p14:creationId xmlns:p14="http://schemas.microsoft.com/office/powerpoint/2010/main" val="104878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B5F7-070D-A506-E85A-DCD310D1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des Abends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7C8AF6-F18E-2744-ED21-D0B370EC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1845733"/>
            <a:ext cx="10270777" cy="43780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Kommuniontermine neu überdacht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Kommunionvorbereitung </a:t>
            </a:r>
            <a:r>
              <a:rPr lang="de-DE" dirty="0"/>
              <a:t>(</a:t>
            </a:r>
            <a:r>
              <a:rPr lang="de-DE" sz="2400" dirty="0"/>
              <a:t>in der Seelsorgestunde, Kommuniongruppe, Kirche und Familie)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Termine 2024/2025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Wer kann eine Kommuniongruppe begleiten?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Weitere Absprachen, ggf. in Kleingruppe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Offenes Ende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B0EEE2-9860-0606-9F9C-4C2F6195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Erster Kommunionelternabend 2024/2025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E65152-1471-67BD-A6FA-39A30BE6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6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3469-C26B-6E9D-D14E-D3B643DA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99322"/>
          </a:xfrm>
        </p:spPr>
        <p:txBody>
          <a:bodyPr/>
          <a:lstStyle/>
          <a:p>
            <a:r>
              <a:rPr lang="de-DE" dirty="0"/>
              <a:t>1. Kommuniontermine neu überdacht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568AA4-DB86-B4D3-16AC-D0E92599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88475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de-DE" dirty="0"/>
          </a:p>
          <a:p>
            <a:pPr lvl="1">
              <a:buFontTx/>
              <a:buChar char="-"/>
            </a:pPr>
            <a:r>
              <a:rPr lang="de-DE" sz="2800" dirty="0"/>
              <a:t>Veränderung der Anzahl der Kommuniongottesdienste </a:t>
            </a:r>
          </a:p>
          <a:p>
            <a:pPr marL="201168" lvl="1" indent="0">
              <a:buNone/>
            </a:pPr>
            <a:r>
              <a:rPr lang="de-DE" sz="2800" dirty="0"/>
              <a:t>	(max. 3 Wochenenden / max. 2 Feiern)</a:t>
            </a:r>
          </a:p>
          <a:p>
            <a:pPr lvl="1">
              <a:buFontTx/>
              <a:buChar char="-"/>
            </a:pPr>
            <a:endParaRPr lang="de-DE" sz="2800" dirty="0"/>
          </a:p>
          <a:p>
            <a:pPr lvl="1">
              <a:buFontTx/>
              <a:buChar char="-"/>
            </a:pPr>
            <a:r>
              <a:rPr lang="de-DE" sz="2800" dirty="0"/>
              <a:t>Kommunionfeiern in den einzelnen Gemeinden sollen </a:t>
            </a:r>
          </a:p>
          <a:p>
            <a:pPr marL="201168" lvl="1" indent="0">
              <a:buNone/>
            </a:pPr>
            <a:r>
              <a:rPr lang="de-DE" sz="2800" dirty="0"/>
              <a:t>	möglich sein</a:t>
            </a:r>
          </a:p>
          <a:p>
            <a:pPr lvl="1">
              <a:buFontTx/>
              <a:buChar char="-"/>
            </a:pPr>
            <a:r>
              <a:rPr lang="de-DE" sz="2800" dirty="0"/>
              <a:t>nicht in jedem Ort kann jedes Jahr eine Kommunionfeier sein,</a:t>
            </a:r>
          </a:p>
          <a:p>
            <a:pPr marL="201168" lvl="1" indent="0">
              <a:buNone/>
            </a:pPr>
            <a:r>
              <a:rPr lang="de-DE" sz="2800" dirty="0"/>
              <a:t>  	Orte wechseln</a:t>
            </a:r>
          </a:p>
          <a:p>
            <a:pPr lvl="1">
              <a:buFontTx/>
              <a:buChar char="-"/>
            </a:pPr>
            <a:endParaRPr lang="de-D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680282-53FE-E372-0F56-14BB9DBC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Erster Kommunionelternabend 2024/2025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34F370-F64A-E343-BB45-2EE602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38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3F3F0-0E2F-14BB-5991-83178788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Kommuniontermine in Zukunft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DBE35-1E14-60C4-EF88-2D7D0A18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DE" sz="200" b="1" dirty="0"/>
          </a:p>
          <a:p>
            <a:r>
              <a:rPr lang="de-DE" sz="3200" b="1" dirty="0"/>
              <a:t>1. Sonntag </a:t>
            </a:r>
            <a:r>
              <a:rPr lang="de-DE" sz="3200" dirty="0"/>
              <a:t>Kommunion in Brakel</a:t>
            </a:r>
          </a:p>
          <a:p>
            <a:pPr>
              <a:spcAft>
                <a:spcPts val="0"/>
              </a:spcAft>
            </a:pPr>
            <a:endParaRPr lang="de-DE" sz="700" b="1" dirty="0"/>
          </a:p>
          <a:p>
            <a:pPr>
              <a:spcAft>
                <a:spcPts val="0"/>
              </a:spcAft>
            </a:pPr>
            <a:r>
              <a:rPr lang="de-DE" sz="3200" b="1" dirty="0"/>
              <a:t>2. Sonntag </a:t>
            </a:r>
            <a:r>
              <a:rPr lang="de-DE" sz="3200" dirty="0"/>
              <a:t>Kommunion im Bereich:</a:t>
            </a:r>
          </a:p>
          <a:p>
            <a:pPr>
              <a:spcAft>
                <a:spcPts val="0"/>
              </a:spcAft>
            </a:pPr>
            <a:r>
              <a:rPr lang="de-DE" sz="3200" dirty="0"/>
              <a:t>Bellersen, Bökendorf, Hembsen, Beller, oder Erkeln</a:t>
            </a:r>
          </a:p>
          <a:p>
            <a:endParaRPr lang="de-DE" sz="400" dirty="0"/>
          </a:p>
          <a:p>
            <a:pPr>
              <a:spcAft>
                <a:spcPts val="0"/>
              </a:spcAft>
            </a:pPr>
            <a:r>
              <a:rPr lang="de-DE" sz="3200" b="1" dirty="0"/>
              <a:t>3. Sonntag </a:t>
            </a:r>
            <a:r>
              <a:rPr lang="de-DE" sz="3200" dirty="0"/>
              <a:t>Kommunion im Bereich: </a:t>
            </a:r>
          </a:p>
          <a:p>
            <a:pPr>
              <a:spcAft>
                <a:spcPts val="0"/>
              </a:spcAft>
            </a:pPr>
            <a:r>
              <a:rPr lang="de-DE" sz="3200" dirty="0"/>
              <a:t>Istrup, </a:t>
            </a:r>
            <a:r>
              <a:rPr lang="de-DE" sz="3200" dirty="0" err="1"/>
              <a:t>Siddessen</a:t>
            </a:r>
            <a:r>
              <a:rPr lang="de-DE" sz="3200" dirty="0"/>
              <a:t>,  Rheder, </a:t>
            </a:r>
            <a:r>
              <a:rPr lang="de-DE" sz="3200" dirty="0" err="1"/>
              <a:t>Riesel</a:t>
            </a:r>
            <a:r>
              <a:rPr lang="de-DE" sz="3200" dirty="0"/>
              <a:t>, Gehrden, Frohnhausen (</a:t>
            </a:r>
            <a:r>
              <a:rPr lang="de-DE" dirty="0"/>
              <a:t>mit </a:t>
            </a:r>
            <a:r>
              <a:rPr lang="de-DE" dirty="0" err="1"/>
              <a:t>Hampenhausen</a:t>
            </a:r>
            <a:r>
              <a:rPr lang="de-DE" dirty="0"/>
              <a:t> und Auenhausen</a:t>
            </a:r>
            <a:r>
              <a:rPr lang="de-DE" sz="3200" dirty="0"/>
              <a:t>) oder </a:t>
            </a:r>
            <a:r>
              <a:rPr lang="de-DE" sz="3200" dirty="0" err="1"/>
              <a:t>Schmechten</a:t>
            </a:r>
            <a:endParaRPr lang="de-DE" sz="3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AD1FA1-5A28-62FC-6FBC-B7C05DCF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02D6D8-7B53-B481-8720-C9D2A1E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91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54681-917D-CE09-7451-1B932520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Kommunionvorbereitung </a:t>
            </a:r>
            <a:br>
              <a:rPr lang="de-DE" dirty="0"/>
            </a:br>
            <a:r>
              <a:rPr lang="de-DE" dirty="0"/>
              <a:t>	in der Seelsorgestunde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947D4-2E2E-9BD8-FB16-59D253EEC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084" y="1845734"/>
            <a:ext cx="10398596" cy="402336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Dauer</a:t>
            </a:r>
            <a:r>
              <a:rPr lang="de-DE" sz="2800" dirty="0"/>
              <a:t>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- hat in Brakel und Hembsen begonnen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- fängt nach den Herbstferien in der Brüder Grimm-Schule an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- und geht nach der Erstkommunion noch weiter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2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Themen</a:t>
            </a:r>
            <a:r>
              <a:rPr lang="de-DE" sz="2800" dirty="0"/>
              <a:t>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Kreuzzeichen / Was finden wir in der Kirche?/  Gebete der Kirche/ Vorbereitung auf die Beichte im Januar/ Wie läuft ein Gottesdienst ab?/ Feste aus dem Kirchenjahr 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6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Kommunionmappe (Schnellhefter):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/>
              <a:t>- für die Seelsorge- und Gruppentreffen, die mit nach Hause genommen wird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6D4130-811B-2BD4-5CB5-8CDC0DB6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C9BD15-83EF-ED9E-877A-BC764B65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02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73081-C21F-5D32-7E34-7253D2A9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Kommunionvorbereitung  </a:t>
            </a:r>
            <a:br>
              <a:rPr lang="de-DE" dirty="0"/>
            </a:br>
            <a:r>
              <a:rPr lang="de-DE" dirty="0"/>
              <a:t>	in Gruppentreffen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A9CBCF-9565-BC9B-CE44-74497F8A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58" y="1929575"/>
            <a:ext cx="10949426" cy="4023360"/>
          </a:xfrm>
        </p:spPr>
        <p:txBody>
          <a:bodyPr>
            <a:normAutofit fontScale="85000" lnSpcReduction="10000"/>
          </a:bodyPr>
          <a:lstStyle/>
          <a:p>
            <a:r>
              <a:rPr lang="de-DE" sz="2800" dirty="0"/>
              <a:t>- Kommuniongruppen von ca. 5-8 Kindern</a:t>
            </a:r>
          </a:p>
          <a:p>
            <a:r>
              <a:rPr lang="de-DE" sz="2800" dirty="0"/>
              <a:t>- 5 Gruppentreffen mit den Kindern</a:t>
            </a:r>
          </a:p>
          <a:p>
            <a:r>
              <a:rPr lang="de-DE" sz="2800" dirty="0"/>
              <a:t>- eine Gruppenaktion „Für andere da sein!“</a:t>
            </a:r>
          </a:p>
          <a:p>
            <a:r>
              <a:rPr lang="de-DE" sz="2800" dirty="0"/>
              <a:t>- Dauer der Treffen ca. 1-1,5 Stunden</a:t>
            </a:r>
          </a:p>
          <a:p>
            <a:r>
              <a:rPr lang="de-DE" sz="2800" dirty="0"/>
              <a:t>- Eltern begleiten die Gruppe als Tischeltern (Katecheten)</a:t>
            </a:r>
          </a:p>
          <a:p>
            <a:r>
              <a:rPr lang="de-DE" sz="2800" dirty="0"/>
              <a:t>- bei 2 Katechetentreffen werden die Inhalte mit Material weitergegeben</a:t>
            </a:r>
          </a:p>
          <a:p>
            <a:r>
              <a:rPr lang="de-DE" sz="2800" dirty="0"/>
              <a:t>- Eltern wählen den Termin und reservieren ggf. den Raum im Pfarrheim</a:t>
            </a:r>
          </a:p>
          <a:p>
            <a:r>
              <a:rPr lang="de-DE" sz="2800" dirty="0"/>
              <a:t>- </a:t>
            </a:r>
            <a:r>
              <a:rPr lang="de-DE" sz="2800" b="1" dirty="0"/>
              <a:t>Wer Hilfe möchte, bitte Frau Rebbe-Brandt oder Fr. Mertens ansprechen!</a:t>
            </a:r>
          </a:p>
          <a:p>
            <a:pPr marL="201168" lvl="1" indent="0">
              <a:buNone/>
            </a:pPr>
            <a:r>
              <a:rPr lang="de-DE" sz="2600" b="1" dirty="0"/>
              <a:t>	</a:t>
            </a:r>
            <a:endParaRPr lang="de-DE" sz="28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EF6518-61F3-17F9-1CF0-37DA9C3C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244C63-7F02-D0EE-230A-B906B5FE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29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B7D71-4DFB-FDAF-B40D-924FEB8A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Kommunionvorbereitung </a:t>
            </a:r>
            <a:br>
              <a:rPr lang="de-DE" dirty="0"/>
            </a:br>
            <a:r>
              <a:rPr lang="de-DE" dirty="0"/>
              <a:t>	in der Kirche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5E35A-C370-B0CF-7D05-A1F3C339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r>
              <a:rPr lang="de-DE" dirty="0"/>
              <a:t>- </a:t>
            </a:r>
            <a:r>
              <a:rPr lang="de-DE" sz="2800" dirty="0"/>
              <a:t>Treffen in der Kirche „Wir lernen unsere Kirche kennen“ in kleinen Gruppen</a:t>
            </a:r>
          </a:p>
          <a:p>
            <a:r>
              <a:rPr lang="de-DE" sz="2800" dirty="0"/>
              <a:t>- Gottesdienste mit Kommunionkindern und Familien (zum Thema Versöhnung oder Abendmahl), Kreuzweg, </a:t>
            </a:r>
          </a:p>
          <a:p>
            <a:r>
              <a:rPr lang="de-DE" sz="2800" dirty="0"/>
              <a:t>- Aktionen der Gemeinde z.B. Kinderbibeltag</a:t>
            </a:r>
          </a:p>
          <a:p>
            <a:r>
              <a:rPr lang="de-DE" sz="2800" dirty="0"/>
              <a:t>- Kirchenbesuch der Kinder mit der Familie</a:t>
            </a:r>
          </a:p>
          <a:p>
            <a:endParaRPr lang="de-DE" sz="2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9FE2A1-3527-EB26-91FC-C7423C59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764F33-D6D8-C65E-1F94-F69BDC2E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87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23B89-9F9A-1809-0F7C-96A35E0A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Kommunionvorbereitung </a:t>
            </a:r>
            <a:br>
              <a:rPr lang="de-DE" dirty="0"/>
            </a:br>
            <a:r>
              <a:rPr lang="de-DE" dirty="0"/>
              <a:t>	in der Familie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9888D-D535-5C4F-81CF-070183309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73554"/>
            <a:ext cx="10058400" cy="4023360"/>
          </a:xfrm>
        </p:spPr>
        <p:txBody>
          <a:bodyPr/>
          <a:lstStyle/>
          <a:p>
            <a:r>
              <a:rPr lang="de-DE" sz="2800" dirty="0"/>
              <a:t>- Eltern, Großeltern, Paten, … begleiten die Kinder</a:t>
            </a:r>
          </a:p>
          <a:p>
            <a:r>
              <a:rPr lang="de-DE" sz="2800" dirty="0"/>
              <a:t>- miteinander beten (Tischgebet oder Abendgebet)</a:t>
            </a:r>
          </a:p>
          <a:p>
            <a:r>
              <a:rPr lang="de-DE" sz="2800" dirty="0"/>
              <a:t>- biblische Geschichten lesen (Kinderbibel)</a:t>
            </a:r>
          </a:p>
          <a:p>
            <a:r>
              <a:rPr lang="de-DE" sz="2800" dirty="0"/>
              <a:t>- kleine Aufgaben aus der Seelsorgestunde miteinander 	lösen</a:t>
            </a:r>
          </a:p>
          <a:p>
            <a:r>
              <a:rPr lang="de-DE" sz="2800" dirty="0"/>
              <a:t>- </a:t>
            </a:r>
            <a:r>
              <a:rPr lang="de-DE" sz="2800" b="1" dirty="0"/>
              <a:t>Wichtig:</a:t>
            </a:r>
            <a:r>
              <a:rPr lang="de-DE" sz="2800" dirty="0"/>
              <a:t> Besuch der Gottesdienste oder Wort-Gottes-Feiern am Wochenende oder in der Woche, um Erfahrung mit Gottesdiensten in der Praxis zu sammeln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510983-9FAC-5600-0BB8-CF5E67F2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Kommunionelternabend 2024/2025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191338-FF91-98AB-4C38-CF39883E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02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D31A5-6FCC-172E-A2CD-D4876C5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Termine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DD7CA2-9154-C3CA-4E76-929F7200B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B060E9-CABE-410A-2CE8-B4C90BA0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Erster Kommunionelternabedn 2024/2025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17EF11-7897-5E8C-EBC8-F97AB878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645B-DFF8-4D15-92A7-1D9433DEFFC5}" type="slidenum">
              <a:rPr lang="de-DE" smtClean="0"/>
              <a:t>9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AF6EDED-43FB-38D3-17E6-55473EAE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93" y="735096"/>
            <a:ext cx="4244708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2326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Grundlayout PR Brakel">
      <a:dk1>
        <a:srgbClr val="000000"/>
      </a:dk1>
      <a:lt1>
        <a:sysClr val="window" lastClr="FFFFFF"/>
      </a:lt1>
      <a:dk2>
        <a:srgbClr val="696969"/>
      </a:dk2>
      <a:lt2>
        <a:srgbClr val="CCDDEA"/>
      </a:lt2>
      <a:accent1>
        <a:srgbClr val="006EB7"/>
      </a:accent1>
      <a:accent2>
        <a:srgbClr val="64B32C"/>
      </a:accent2>
      <a:accent3>
        <a:srgbClr val="92D050"/>
      </a:accent3>
      <a:accent4>
        <a:srgbClr val="878786"/>
      </a:accent4>
      <a:accent5>
        <a:srgbClr val="BCBCBC"/>
      </a:accent5>
      <a:accent6>
        <a:srgbClr val="C0C7B9"/>
      </a:accent6>
      <a:hlink>
        <a:srgbClr val="006EB7"/>
      </a:hlink>
      <a:folHlink>
        <a:srgbClr val="006EB7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ttiertes Gla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591</Words>
  <Application>Microsoft Office PowerPoint</Application>
  <PresentationFormat>Breitbild</PresentationFormat>
  <Paragraphs>116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Rückblick</vt:lpstr>
      <vt:lpstr>Herzlich willkommen!</vt:lpstr>
      <vt:lpstr>Ablauf des Abends</vt:lpstr>
      <vt:lpstr>1. Kommuniontermine neu überdacht</vt:lpstr>
      <vt:lpstr>1. Kommuniontermine in Zukunft</vt:lpstr>
      <vt:lpstr>2. Kommunionvorbereitung   in der Seelsorgestunde</vt:lpstr>
      <vt:lpstr>2. Kommunionvorbereitung    in Gruppentreffen</vt:lpstr>
      <vt:lpstr>2. Kommunionvorbereitung   in der Kirche</vt:lpstr>
      <vt:lpstr>2. Kommunionvorbereitung   in der Familie</vt:lpstr>
      <vt:lpstr>3. Termine</vt:lpstr>
      <vt:lpstr>3. Termine finden</vt:lpstr>
      <vt:lpstr>3. Seite für Kommunionvorbereitung</vt:lpstr>
      <vt:lpstr>4. Aufteilung der Kommunion-gruppen</vt:lpstr>
      <vt:lpstr>5. Weitere Absprachen</vt:lpstr>
      <vt:lpstr>Danke für Ihr Interesse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Finanzausschuss 1 | 2023</dc:title>
  <dc:creator>Karin Stieneke</dc:creator>
  <cp:lastModifiedBy>d.rebbe-brandt@pr-brakel.de</cp:lastModifiedBy>
  <cp:revision>23</cp:revision>
  <cp:lastPrinted>2024-09-12T08:03:06Z</cp:lastPrinted>
  <dcterms:created xsi:type="dcterms:W3CDTF">2023-02-25T18:47:01Z</dcterms:created>
  <dcterms:modified xsi:type="dcterms:W3CDTF">2024-09-12T11:00:00Z</dcterms:modified>
</cp:coreProperties>
</file>