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457" autoAdjust="0"/>
  </p:normalViewPr>
  <p:slideViewPr>
    <p:cSldViewPr snapToGrid="0">
      <p:cViewPr varScale="1">
        <p:scale>
          <a:sx n="59" d="100"/>
          <a:sy n="59" d="100"/>
        </p:scale>
        <p:origin x="964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0T10:59:34.090"/>
    </inkml:context>
    <inkml:brush xml:id="br0">
      <inkml:brushProperty name="width" value="0.35" units="cm"/>
      <inkml:brushProperty name="height" value="0.35" units="cm"/>
      <inkml:brushProperty name="color" value="#FF0066"/>
      <inkml:brushProperty name="ignorePressure" value="1"/>
    </inkml:brush>
    <inkml:brush xml:id="br1">
      <inkml:brushProperty name="width" value="0.35" units="cm"/>
      <inkml:brushProperty name="height" value="0.35" units="cm"/>
      <inkml:brushProperty name="color" value="#AB008B"/>
      <inkml:brushProperty name="ignorePressure" value="1"/>
    </inkml:brush>
  </inkml:definitions>
  <inkml:trace contextRef="#ctx0" brushRef="#br0">1994 337,'36'77,"272"570,-260-536,5-2,5-2,4-4,5-2,4-2,5-5,13 9,-20-36,4-3,1-4,4-2,6-2,71 46,173 100,-204-136,-56-27,0-4,3-3,0-3,15 1,-42-19</inkml:trace>
  <inkml:trace contextRef="#ctx0" brushRef="#br0" timeOffset="12302.811">4509 2171,'144'-22,"-112"28,0 2,-1 1,0 2,0 1,-1 1,7 6,33 13,395 168,-286-105,-23-7,32-42,-149-40,-1 2,0 2,0 1,-1 2,24 13,-43-16,0 0,0 2,-1 0,-1 1,0 1,-1 0,0 2,-27 23,3-20,1-1,-2 0,0-1,-2 0,0 0,0-2,-1 1,-1-1,-1-1,0-1,-1 0,-8 5,-216 119,117-84,-3-6,-97 22,135-43,-969 240,844-218,97-35,114-15,3 2</inkml:trace>
  <inkml:trace contextRef="#ctx0" brushRef="#br1" timeOffset="29847.513">6334 1,'-82'24,"-417"149,-133 82,379-150,-489 224,648-275,3 4,2 4,4 3,-21 25,-97 74,14-34,-6-8,-37 9,195-110,-87 52,4 5,4 4,3 6,4 5,5 4,3 5,-4 16,-57 77,10 7,8 7,-44 95,125-177,4 1,7 4,5 1,6 3,6 1,1 29,11 0,8 1,7 1,7 0,19 149,-15-257,0-5,-3-48</inkml:trace>
  <inkml:trace contextRef="#ctx0" brushRef="#br1" timeOffset="30956.721">0 5317,'33'52,"-17"-34,156 265,-98-150,-44-73,2-2,2-2,4 0,1-3,3-1,26 23,-65-71,0-1,0 0,1 1,-1-1,1-1,0 1,-1 0,1-1,1 0,-1 0,0 0,0-1,1 1,-1-1,1 0,-1 0,1 0,-1-1,1 0,-1 0,1 0,0 0,-1-1,1 0,-1 0,32-9,-2-2,0-2,-1-1,0-1,-1-2,-1-1,-1-2,17-14,199-159,90-111,9 42,-179 99,-141 137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D75C7C-7629-4FC5-99AC-1A93191EFD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2B5786E-8019-4496-BCBE-28877C246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7FF7CE-8B87-48F7-AAA3-4E2D58172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3454-94C8-4DF7-8682-0AE9F2E51836}" type="datetimeFigureOut">
              <a:rPr lang="de-DE" smtClean="0"/>
              <a:t>10.10.2026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07CA46B-8522-453F-8ADD-0951B54CE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3199981-F8D8-4ACE-B5C8-F205351D2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D7E7-1461-460B-AE54-A048F65C80C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79431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2A2E44-2F64-4BE4-B2D8-83456E3F4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3FB9BA-17B1-4A35-B4F5-0664F2913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07C9E44-2335-4259-9C76-3CEF02951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3454-94C8-4DF7-8682-0AE9F2E51836}" type="datetimeFigureOut">
              <a:rPr lang="de-DE" smtClean="0"/>
              <a:t>10.10.2026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1046862-122C-4C15-BCC7-960B1D982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C9E5614-901B-444E-9722-E79508FAC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D7E7-1461-460B-AE54-A048F65C80C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25223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E32BFD-50AF-43FE-A50C-CEE674158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631A414-A9DA-40BB-8CB9-A09060BB5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5E567D5-6BA2-4C7D-8ABE-D96A3615F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3454-94C8-4DF7-8682-0AE9F2E51836}" type="datetimeFigureOut">
              <a:rPr lang="de-DE" smtClean="0"/>
              <a:t>10.10.2026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3510CFC-D35D-4AFB-85B0-2A95B8683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D95B38-F5BD-47F9-8B1C-B952917D6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D7E7-1461-460B-AE54-A048F65C80C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71005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DF5521-2FE2-42CA-B4C3-9C655605D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8333100-CAAD-45C3-89FD-19D0EEECD7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534394C-2C4E-44AF-8CBD-4F33E25F72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BA5BF49-2B18-4CAC-994C-10CC7B4D6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3454-94C8-4DF7-8682-0AE9F2E51836}" type="datetimeFigureOut">
              <a:rPr lang="de-DE" smtClean="0"/>
              <a:t>10.10.2026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6716941-E329-44D3-81ED-5F858E519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9EBBA4B-325B-47C0-B479-60862CA41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D7E7-1461-460B-AE54-A048F65C80C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10803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C1F1E2-7EE6-493A-A363-5E5C1E182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FF02721-BAC5-4AF8-AD8D-FACD7642B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D3E497B-A97C-4859-AFB9-5FC05B490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0F4BAC4-367D-4929-A72E-6C5D3AE239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2698EB2-CFA1-4643-9C80-7032570496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7C5FD57-15E6-4881-A2BE-491A572AA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3454-94C8-4DF7-8682-0AE9F2E51836}" type="datetimeFigureOut">
              <a:rPr lang="de-DE" smtClean="0"/>
              <a:t>10.10.2026</a:t>
            </a:fld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8A28E74-496E-4041-8C67-E10A8655F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490C3CE-CA17-4409-B4E5-B48030D93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D7E7-1461-460B-AE54-A048F65C80C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42465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9C547F-29DC-4A68-B7C7-778A58184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E416BF6-75A0-4547-A24E-9AE474229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3454-94C8-4DF7-8682-0AE9F2E51836}" type="datetimeFigureOut">
              <a:rPr lang="de-DE" smtClean="0"/>
              <a:t>10.10.2026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70BD067-127E-452B-BE26-265FB09C3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90A70E2-EE58-4D48-A3B4-F05FA136C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D7E7-1461-460B-AE54-A048F65C80C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62418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1DCEA61-8DDD-4F7A-B45D-8797B8B73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3454-94C8-4DF7-8682-0AE9F2E51836}" type="datetimeFigureOut">
              <a:rPr lang="de-DE" smtClean="0"/>
              <a:t>10.10.2026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B3EA3A5-D32A-4A8D-8907-81AE41AA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31D232D-6C27-426C-AC0E-EAE4197DC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D7E7-1461-460B-AE54-A048F65C80C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1201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C68DF7-B6B5-4D91-AF1C-E4257D721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2B8FFB-34D8-4A20-AB95-E9F2366D4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F2F2185-4620-4B4D-BD0B-AC0C64C99B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8A067F8-9843-4769-90E8-5D4064642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3454-94C8-4DF7-8682-0AE9F2E51836}" type="datetimeFigureOut">
              <a:rPr lang="de-DE" smtClean="0"/>
              <a:t>10.10.2026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7D57158-2346-48DF-A4C9-BFD854A17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43D25E7-FA7C-4BB4-86A8-49724C621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D7E7-1461-460B-AE54-A048F65C80C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829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167BB2-F338-49A8-8299-077442533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4E583F6-58B0-49EE-8B9A-901245B9B5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419C0EF-6499-42FA-B1E8-A93A8A21D9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33166DF-D917-44DB-AB22-C64185EF1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3454-94C8-4DF7-8682-0AE9F2E51836}" type="datetimeFigureOut">
              <a:rPr lang="de-DE" smtClean="0"/>
              <a:t>10.10.2026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18D57C3-5A56-47B0-9C9F-97ABFCFD3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EBD6B6B-FBB8-49CD-8DE8-5148CF8B2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D7E7-1461-460B-AE54-A048F65C80C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3928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872004-B178-4327-80BD-50CBEE580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01B987B-51AE-46CD-AA8A-0BE87FC99E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90B5DE7-1CFE-48F0-AD5A-5F4DD7980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3454-94C8-4DF7-8682-0AE9F2E51836}" type="datetimeFigureOut">
              <a:rPr lang="de-DE" smtClean="0"/>
              <a:t>10.10.2026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BD337F-BE20-4049-8559-D7F71D2A7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679FA89-B2E3-47DB-9559-A3939B4A5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D7E7-1461-460B-AE54-A048F65C80C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74819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71F4501-1862-40E9-AA41-246CD0444A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5C44FB3-ACCA-4F4B-A7EF-B76F38C2F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CA0ECA5-AB1B-4B2B-B671-B70F84446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3454-94C8-4DF7-8682-0AE9F2E51836}" type="datetimeFigureOut">
              <a:rPr lang="de-DE" smtClean="0"/>
              <a:t>10.10.2026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68A1C39-79D7-4D0D-8E7B-5DF3F4395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6308100-3183-4370-8266-1E7CA62C2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CD7E7-1461-460B-AE54-A048F65C80C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2747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D2C4C53-06E6-4653-8418-628DE0360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40E7B9E-F965-4126-B10D-7A7DA4037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BF32AEF-00D2-43DB-ADDF-27721B932D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13454-94C8-4DF7-8682-0AE9F2E51836}" type="datetimeFigureOut">
              <a:rPr lang="de-DE" smtClean="0"/>
              <a:t>10.10.2026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9E47CD4-8B32-49E9-8CEF-E774C47273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A8B100E-CD10-4123-ABD2-549116D713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CD7E7-1461-460B-AE54-A048F65C80C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30302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A0BB21-DEA8-4B6E-8453-C6BD2B7A5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58219"/>
            <a:ext cx="10515600" cy="2048907"/>
          </a:xfrm>
        </p:spPr>
        <p:txBody>
          <a:bodyPr/>
          <a:lstStyle/>
          <a:p>
            <a:r>
              <a:rPr lang="de-DE" i="1" u="sng" dirty="0">
                <a:solidFill>
                  <a:srgbClr val="FFC000"/>
                </a:solidFill>
              </a:rPr>
              <a:t>Daniel in der Löwengrube 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E39FFE03-E980-4923-AE1D-E55B7D5F17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8200" y="1078819"/>
            <a:ext cx="10515600" cy="5566528"/>
          </a:xfrm>
        </p:spPr>
      </p:pic>
    </p:spTree>
    <p:extLst>
      <p:ext uri="{BB962C8B-B14F-4D97-AF65-F5344CB8AC3E}">
        <p14:creationId xmlns:p14="http://schemas.microsoft.com/office/powerpoint/2010/main" val="394750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AB5783-6563-42C9-9FED-4FDB0239E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592" y="365125"/>
            <a:ext cx="10515600" cy="1325563"/>
          </a:xfrm>
        </p:spPr>
        <p:txBody>
          <a:bodyPr/>
          <a:lstStyle/>
          <a:p>
            <a:r>
              <a:rPr lang="de-DE" i="1" dirty="0"/>
              <a:t>Babel und Jerusalem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E6012863-93F5-4394-BE5E-D60E4CF242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92" y="1325563"/>
            <a:ext cx="10821971" cy="5167312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7" name="Freihand 26">
                <a:extLst>
                  <a:ext uri="{FF2B5EF4-FFF2-40B4-BE49-F238E27FC236}">
                    <a16:creationId xmlns:a16="http://schemas.microsoft.com/office/drawing/2014/main" id="{5D96F045-75B6-4C04-BB6D-C1CD73440D66}"/>
                  </a:ext>
                </a:extLst>
              </p14:cNvPr>
              <p14:cNvContentPartPr/>
              <p14:nvPr/>
            </p14:nvContentPartPr>
            <p14:xfrm>
              <a:off x="856592" y="1585718"/>
              <a:ext cx="2280600" cy="2251440"/>
            </p14:xfrm>
          </p:contentPart>
        </mc:Choice>
        <mc:Fallback xmlns="">
          <p:pic>
            <p:nvPicPr>
              <p:cNvPr id="27" name="Freihand 26">
                <a:extLst>
                  <a:ext uri="{FF2B5EF4-FFF2-40B4-BE49-F238E27FC236}">
                    <a16:creationId xmlns:a16="http://schemas.microsoft.com/office/drawing/2014/main" id="{5D96F045-75B6-4C04-BB6D-C1CD73440D6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3592" y="1523068"/>
                <a:ext cx="2406240" cy="23771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27326643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BD0073-3703-4EBA-B558-30CB2C6D8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dirty="0"/>
              <a:t>Soldaten</a:t>
            </a:r>
            <a:r>
              <a:rPr lang="de-DE" dirty="0"/>
              <a:t> </a:t>
            </a:r>
            <a:r>
              <a:rPr lang="de-DE" i="1" dirty="0"/>
              <a:t>erobern</a:t>
            </a:r>
            <a:r>
              <a:rPr lang="de-DE" dirty="0"/>
              <a:t> </a:t>
            </a:r>
            <a:r>
              <a:rPr lang="de-DE" i="1" dirty="0"/>
              <a:t>Jerusalem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390C8080-36D0-49C5-B824-68242C283F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10515600" cy="4351338"/>
          </a:xfrm>
        </p:spPr>
      </p:pic>
    </p:spTree>
    <p:extLst>
      <p:ext uri="{BB962C8B-B14F-4D97-AF65-F5344CB8AC3E}">
        <p14:creationId xmlns:p14="http://schemas.microsoft.com/office/powerpoint/2010/main" val="412665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1F0F19-B87B-4D55-9A72-3FA1CB6D6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dirty="0"/>
              <a:t>Gefangene</a:t>
            </a:r>
            <a:r>
              <a:rPr lang="de-DE" dirty="0"/>
              <a:t> </a:t>
            </a:r>
            <a:r>
              <a:rPr lang="de-DE" i="1" dirty="0"/>
              <a:t>werden</a:t>
            </a:r>
            <a:r>
              <a:rPr lang="de-DE" dirty="0"/>
              <a:t> </a:t>
            </a:r>
            <a:r>
              <a:rPr lang="de-DE" i="1" dirty="0"/>
              <a:t>nach</a:t>
            </a:r>
            <a:r>
              <a:rPr lang="de-DE" dirty="0"/>
              <a:t> </a:t>
            </a:r>
            <a:r>
              <a:rPr lang="de-DE" i="1" dirty="0"/>
              <a:t>Babel</a:t>
            </a:r>
            <a:r>
              <a:rPr lang="de-DE" dirty="0"/>
              <a:t> </a:t>
            </a:r>
            <a:r>
              <a:rPr lang="de-DE" i="1" dirty="0"/>
              <a:t>gebracht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7ED70FA8-1265-4AE0-80F4-6FAE5CCD61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10515600" cy="4486275"/>
          </a:xfrm>
        </p:spPr>
      </p:pic>
    </p:spTree>
    <p:extLst>
      <p:ext uri="{BB962C8B-B14F-4D97-AF65-F5344CB8AC3E}">
        <p14:creationId xmlns:p14="http://schemas.microsoft.com/office/powerpoint/2010/main" val="5907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BE552E-8440-49BF-80E1-793983B6A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dirty="0"/>
              <a:t>Palast von Nebukadnezar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2061BE8B-0AEE-4712-83DB-75514B714D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2000" y="1690686"/>
            <a:ext cx="10591800" cy="5081588"/>
          </a:xfrm>
        </p:spPr>
      </p:pic>
    </p:spTree>
    <p:extLst>
      <p:ext uri="{BB962C8B-B14F-4D97-AF65-F5344CB8AC3E}">
        <p14:creationId xmlns:p14="http://schemas.microsoft.com/office/powerpoint/2010/main" val="171247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138FB7-5D4C-4285-BC00-83990F71F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dirty="0" err="1"/>
              <a:t>Aschpenas</a:t>
            </a:r>
            <a:r>
              <a:rPr lang="de-DE" i="1" dirty="0"/>
              <a:t> bei den Juden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C1CBAC1F-D8B3-4104-B3E0-76E7F45D43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8196" y="1825624"/>
            <a:ext cx="10515601" cy="4926049"/>
          </a:xfrm>
        </p:spPr>
      </p:pic>
    </p:spTree>
    <p:extLst>
      <p:ext uri="{BB962C8B-B14F-4D97-AF65-F5344CB8AC3E}">
        <p14:creationId xmlns:p14="http://schemas.microsoft.com/office/powerpoint/2010/main" val="248108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28B0F6-831C-4142-BDFE-28ED45333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dirty="0"/>
              <a:t>Die gefangenen Juden beim Essen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47100565-F132-440D-BFE7-5F4EBF8178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10609" y="1325894"/>
            <a:ext cx="10515600" cy="5032375"/>
          </a:xfrm>
        </p:spPr>
      </p:pic>
    </p:spTree>
    <p:extLst>
      <p:ext uri="{BB962C8B-B14F-4D97-AF65-F5344CB8AC3E}">
        <p14:creationId xmlns:p14="http://schemas.microsoft.com/office/powerpoint/2010/main" val="21891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5F4073-3789-40AB-B86F-6B6416C7A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dirty="0"/>
              <a:t>Daniel und seine Freunde bekommen </a:t>
            </a:r>
            <a:r>
              <a:rPr lang="de-DE" i="1" dirty="0" err="1"/>
              <a:t>Obst,Gemüse</a:t>
            </a:r>
            <a:r>
              <a:rPr lang="de-DE" i="1" dirty="0"/>
              <a:t> und Wasser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FE8E05CC-550A-48DC-BA6F-8C8A0D910F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8200" y="1825625"/>
            <a:ext cx="10515600" cy="4755928"/>
          </a:xfrm>
        </p:spPr>
      </p:pic>
    </p:spTree>
    <p:extLst>
      <p:ext uri="{BB962C8B-B14F-4D97-AF65-F5344CB8AC3E}">
        <p14:creationId xmlns:p14="http://schemas.microsoft.com/office/powerpoint/2010/main" val="2921285764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8C4F48-368F-4B13-A39F-897DEB5AE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dirty="0"/>
              <a:t>Juden beim Lernen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333234C9-C537-4B8C-A642-A2FC06746A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8200" y="1825624"/>
            <a:ext cx="10515600" cy="5032375"/>
          </a:xfrm>
        </p:spPr>
      </p:pic>
    </p:spTree>
    <p:extLst>
      <p:ext uri="{BB962C8B-B14F-4D97-AF65-F5344CB8AC3E}">
        <p14:creationId xmlns:p14="http://schemas.microsoft.com/office/powerpoint/2010/main" val="3699507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0C2A61-90E6-412D-8E5D-9B8EF0D86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dirty="0"/>
              <a:t>Drei Jahre später der König fragt die Juden ab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64FDCEE4-3CA0-4284-96D3-3DB845A711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10515600" cy="4351338"/>
          </a:xfrm>
        </p:spPr>
      </p:pic>
    </p:spTree>
    <p:extLst>
      <p:ext uri="{BB962C8B-B14F-4D97-AF65-F5344CB8AC3E}">
        <p14:creationId xmlns:p14="http://schemas.microsoft.com/office/powerpoint/2010/main" val="295211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A8D5A-9048-47D0-BC71-E837C102E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Daniel wird zum Berater des Königs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750D5BCE-CF99-4435-BA43-77AF5145EC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8200" y="1690687"/>
            <a:ext cx="10515600" cy="5082251"/>
          </a:xfrm>
        </p:spPr>
      </p:pic>
    </p:spTree>
    <p:extLst>
      <p:ext uri="{BB962C8B-B14F-4D97-AF65-F5344CB8AC3E}">
        <p14:creationId xmlns:p14="http://schemas.microsoft.com/office/powerpoint/2010/main" val="351036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65A949-A1DD-4B7E-9B79-67556DB19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dirty="0"/>
              <a:t>Die Minister schlagen dem König was vor 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1AC33F09-0F50-4D12-BA42-29657D4B95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8200" y="1690688"/>
            <a:ext cx="10515600" cy="5007824"/>
          </a:xfrm>
        </p:spPr>
      </p:pic>
    </p:spTree>
    <p:extLst>
      <p:ext uri="{BB962C8B-B14F-4D97-AF65-F5344CB8AC3E}">
        <p14:creationId xmlns:p14="http://schemas.microsoft.com/office/powerpoint/2010/main" val="302236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5AD0AF-75B5-4AF3-9F6F-9E2DA82CD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Daniel betet zu Gott</a:t>
            </a:r>
            <a:br>
              <a:rPr lang="de-DE" dirty="0"/>
            </a:br>
            <a:r>
              <a:rPr lang="de-DE" dirty="0"/>
              <a:t>Minister beobachten ihn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5793A80D-5B31-4AAB-98CF-ACD088CB7F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8198" y="1690687"/>
            <a:ext cx="10515599" cy="5167312"/>
          </a:xfrm>
        </p:spPr>
      </p:pic>
    </p:spTree>
    <p:extLst>
      <p:ext uri="{BB962C8B-B14F-4D97-AF65-F5344CB8AC3E}">
        <p14:creationId xmlns:p14="http://schemas.microsoft.com/office/powerpoint/2010/main" val="407327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26C49E-9A7F-4A7A-AF51-64DA348AC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dirty="0"/>
              <a:t>Minister verpetzen Daniel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BFF1EE53-FC5D-4561-8A04-6DDA335A84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8200" y="1825624"/>
            <a:ext cx="10623698" cy="5032375"/>
          </a:xfrm>
        </p:spPr>
      </p:pic>
    </p:spTree>
    <p:extLst>
      <p:ext uri="{BB962C8B-B14F-4D97-AF65-F5344CB8AC3E}">
        <p14:creationId xmlns:p14="http://schemas.microsoft.com/office/powerpoint/2010/main" val="246408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E0793D-952C-4083-B8EC-E5D49A081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dirty="0"/>
              <a:t>Daniel wird in die Löwengrube geworfen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422540C6-F419-46AB-B543-B6CF51CFBC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10515600" cy="4667250"/>
          </a:xfrm>
        </p:spPr>
      </p:pic>
    </p:spTree>
    <p:extLst>
      <p:ext uri="{BB962C8B-B14F-4D97-AF65-F5344CB8AC3E}">
        <p14:creationId xmlns:p14="http://schemas.microsoft.com/office/powerpoint/2010/main" val="182233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A75B3A-FA5F-4A62-9DE5-9F7C8AA6D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dirty="0"/>
              <a:t>Engel erscheint und rettet Daniel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CC5393F4-71C0-4281-A6C4-4FCFF916CC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403498"/>
            <a:ext cx="10515600" cy="5263116"/>
          </a:xfrm>
        </p:spPr>
      </p:pic>
    </p:spTree>
    <p:extLst>
      <p:ext uri="{BB962C8B-B14F-4D97-AF65-F5344CB8AC3E}">
        <p14:creationId xmlns:p14="http://schemas.microsoft.com/office/powerpoint/2010/main" val="30269079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A857EA-2D22-44CB-BB2B-0CAFF5196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dirty="0"/>
              <a:t>König kann vor lauter Gedanken an Daniel nicht einschlafen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9942C078-CF2D-42F0-B305-24F98833E1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690688"/>
            <a:ext cx="10515600" cy="5167311"/>
          </a:xfrm>
        </p:spPr>
      </p:pic>
    </p:spTree>
    <p:extLst>
      <p:ext uri="{BB962C8B-B14F-4D97-AF65-F5344CB8AC3E}">
        <p14:creationId xmlns:p14="http://schemas.microsoft.com/office/powerpoint/2010/main" val="203263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93D245-B81A-49CF-B616-B6099C5D6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/>
              <a:t>König befiehlt </a:t>
            </a:r>
            <a:r>
              <a:rPr lang="de-DE" i="1" dirty="0" err="1"/>
              <a:t>Wache,Daniel</a:t>
            </a:r>
            <a:r>
              <a:rPr lang="de-DE" i="1" dirty="0"/>
              <a:t> frei zu lassen 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430E9300-66F6-49C2-A4C5-8DF728D80E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88558"/>
            <a:ext cx="10515600" cy="5369442"/>
          </a:xfrm>
        </p:spPr>
      </p:pic>
    </p:spTree>
    <p:extLst>
      <p:ext uri="{BB962C8B-B14F-4D97-AF65-F5344CB8AC3E}">
        <p14:creationId xmlns:p14="http://schemas.microsoft.com/office/powerpoint/2010/main" val="341705490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4DB980-A19C-4277-BBEB-7B02CE3AC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dirty="0"/>
              <a:t>Wache zieht Daniel aus Löwengrube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E399A5E7-AD07-483D-BBDC-BC7048CD39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825624"/>
            <a:ext cx="10515600" cy="5032375"/>
          </a:xfrm>
        </p:spPr>
      </p:pic>
    </p:spTree>
    <p:extLst>
      <p:ext uri="{BB962C8B-B14F-4D97-AF65-F5344CB8AC3E}">
        <p14:creationId xmlns:p14="http://schemas.microsoft.com/office/powerpoint/2010/main" val="164993998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DA95D9-25F3-47BA-AB0A-CAC8C241B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dirty="0"/>
              <a:t>Alle wieder vereint 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43D68AFE-8723-4EAE-93B2-CA72A2292C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12" y="1825624"/>
            <a:ext cx="10598888" cy="5032375"/>
          </a:xfrm>
        </p:spPr>
      </p:pic>
    </p:spTree>
    <p:extLst>
      <p:ext uri="{BB962C8B-B14F-4D97-AF65-F5344CB8AC3E}">
        <p14:creationId xmlns:p14="http://schemas.microsoft.com/office/powerpoint/2010/main" val="18421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8D90918F-8992-43C5-B154-50DAB4DBC6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4"/>
            <a:ext cx="10515600" cy="4926049"/>
          </a:xfr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23209875-2873-49D8-87B0-305451D28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Ende</a:t>
            </a:r>
          </a:p>
        </p:txBody>
      </p:sp>
    </p:spTree>
    <p:extLst>
      <p:ext uri="{BB962C8B-B14F-4D97-AF65-F5344CB8AC3E}">
        <p14:creationId xmlns:p14="http://schemas.microsoft.com/office/powerpoint/2010/main" val="249367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172B5A-A613-4187-94A5-29A5E88115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Ende der Geschichte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93D21A8-4EF8-445E-909F-F3CC6B071A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err="1">
                <a:solidFill>
                  <a:srgbClr val="7030A0"/>
                </a:solidFill>
              </a:rPr>
              <a:t>Helena,Pia,Gesine,Luise,Lotti</a:t>
            </a:r>
            <a:endParaRPr lang="de-DE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29292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</Words>
  <Application>Microsoft Office PowerPoint</Application>
  <PresentationFormat>Breitbild</PresentationFormat>
  <Paragraphs>23</Paragraphs>
  <Slides>22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</vt:lpstr>
      <vt:lpstr>Daniel in der Löwengrube </vt:lpstr>
      <vt:lpstr>Babel und Jerusalem</vt:lpstr>
      <vt:lpstr>Soldaten erobern Jerusalem</vt:lpstr>
      <vt:lpstr>Gefangene werden nach Babel gebracht</vt:lpstr>
      <vt:lpstr>Palast von Nebukadnezar</vt:lpstr>
      <vt:lpstr>Aschpenas bei den Juden</vt:lpstr>
      <vt:lpstr>Die gefangenen Juden beim Essen</vt:lpstr>
      <vt:lpstr>Daniel und seine Freunde bekommen Obst,Gemüse und Wasser</vt:lpstr>
      <vt:lpstr>Juden beim Lernen</vt:lpstr>
      <vt:lpstr>Drei Jahre später der König fragt die Juden ab</vt:lpstr>
      <vt:lpstr>Daniel wird zum Berater des Königs</vt:lpstr>
      <vt:lpstr>Die Minister schlagen dem König was vor </vt:lpstr>
      <vt:lpstr>Daniel betet zu Gott Minister beobachten ihn</vt:lpstr>
      <vt:lpstr>Minister verpetzen Daniel</vt:lpstr>
      <vt:lpstr>Daniel wird in die Löwengrube geworfen</vt:lpstr>
      <vt:lpstr>Engel erscheint und rettet Daniel</vt:lpstr>
      <vt:lpstr>König kann vor lauter Gedanken an Daniel nicht einschlafen</vt:lpstr>
      <vt:lpstr>König befiehlt Wache,Daniel frei zu lassen </vt:lpstr>
      <vt:lpstr>Wache zieht Daniel aus Löwengrube</vt:lpstr>
      <vt:lpstr>Alle wieder vereint </vt:lpstr>
      <vt:lpstr>                                  Ende</vt:lpstr>
      <vt:lpstr>Ende der Geschichte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Daniel in der Löwengrube</dc:title>
  <dc:creator>BGS-Brakel</dc:creator>
  <cp:lastModifiedBy>BGS-Brakel</cp:lastModifiedBy>
  <cp:revision>13</cp:revision>
  <dcterms:created xsi:type="dcterms:W3CDTF">2026-10-10T10:59:40Z</dcterms:created>
  <dcterms:modified xsi:type="dcterms:W3CDTF">2026-10-10T13:23:35Z</dcterms:modified>
</cp:coreProperties>
</file>